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662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40DE7-DC92-4510-A2D9-B82744A2E06E}" type="datetimeFigureOut">
              <a:rPr lang="it-IT" smtClean="0"/>
              <a:pPr/>
              <a:t>23/05/2017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18C15-7CC0-480B-AAEF-19F70E57F7E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tel:391%207210751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1004239" y="35496"/>
            <a:ext cx="5161065" cy="89020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IN COLLABORAZIONE CON</a:t>
            </a:r>
            <a:b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 VIAGGI </a:t>
            </a:r>
            <a:r>
              <a:rPr kumimoji="0" lang="it-IT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</a:t>
            </a: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ALUVE’ </a:t>
            </a:r>
            <a:b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SOGGIORNI MARE </a:t>
            </a:r>
            <a:endParaRPr kumimoji="0" lang="it-IT" sz="22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9240" y="35496"/>
            <a:ext cx="988322" cy="988322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924944" y="1043608"/>
            <a:ext cx="381642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200" b="1" dirty="0" smtClean="0">
                <a:solidFill>
                  <a:schemeClr val="tx2">
                    <a:lumMod val="75000"/>
                  </a:schemeClr>
                </a:solidFill>
              </a:rPr>
              <a:t>SARDEGNA - COSTA SMERALDA</a:t>
            </a:r>
          </a:p>
          <a:p>
            <a:pPr algn="ctr"/>
            <a:r>
              <a:rPr lang="it-IT" sz="2000" b="1" dirty="0" smtClean="0">
                <a:solidFill>
                  <a:srgbClr val="00B0F0"/>
                </a:solidFill>
              </a:rPr>
              <a:t>VILLAGGIO CLUB 4 STELLE</a:t>
            </a:r>
          </a:p>
          <a:p>
            <a:pPr algn="ctr"/>
            <a:r>
              <a:rPr lang="it-IT" sz="2000" b="1" dirty="0" smtClean="0">
                <a:solidFill>
                  <a:srgbClr val="00B0F0"/>
                </a:solidFill>
              </a:rPr>
              <a:t>29 agosto – 5 settembre  2017 </a:t>
            </a:r>
          </a:p>
          <a:p>
            <a:pPr algn="ctr"/>
            <a:r>
              <a:rPr lang="it-IT" sz="1500" b="1" dirty="0" smtClean="0">
                <a:solidFill>
                  <a:srgbClr val="00B0F0"/>
                </a:solidFill>
              </a:rPr>
              <a:t>PENSIONE COMPLETA CON BEVANDE </a:t>
            </a:r>
          </a:p>
          <a:p>
            <a:pPr algn="ctr"/>
            <a:r>
              <a:rPr lang="it-IT" sz="2000" b="1" dirty="0" smtClean="0">
                <a:solidFill>
                  <a:schemeClr val="tx2">
                    <a:lumMod val="75000"/>
                  </a:schemeClr>
                </a:solidFill>
              </a:rPr>
              <a:t>EURO 650,00 A PERSONA</a:t>
            </a:r>
          </a:p>
          <a:p>
            <a:pPr algn="ctr"/>
            <a:r>
              <a:rPr lang="it-IT" sz="2000" b="1" dirty="0" smtClean="0">
                <a:solidFill>
                  <a:srgbClr val="00B0F0"/>
                </a:solidFill>
              </a:rPr>
              <a:t>(QUOTA DA  CATALOGO 840,00)</a:t>
            </a:r>
            <a:endParaRPr lang="it-IT" sz="2000" b="1" dirty="0">
              <a:solidFill>
                <a:srgbClr val="00B0F0"/>
              </a:solidFill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2852936" y="2987824"/>
            <a:ext cx="4005064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sz="2200" dirty="0" smtClean="0"/>
              <a:t>SICILIA  -  COSTA NORD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VILLAGGIO CLUB 4 STELLE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 3- 10 settembre  2017 </a:t>
            </a:r>
          </a:p>
          <a:p>
            <a:r>
              <a:rPr lang="it-IT" sz="1500" dirty="0" smtClean="0">
                <a:solidFill>
                  <a:srgbClr val="00B0F0"/>
                </a:solidFill>
              </a:rPr>
              <a:t>PENSIONE COMPLETA CON BEVANDE </a:t>
            </a:r>
          </a:p>
          <a:p>
            <a:r>
              <a:rPr lang="it-IT" sz="2000" dirty="0" smtClean="0"/>
              <a:t>EURO 535,00 A PERSONA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(QUOTA DA  CATALOGO 665,00)</a:t>
            </a:r>
          </a:p>
          <a:p>
            <a:endParaRPr lang="it-IT" sz="2000" dirty="0">
              <a:solidFill>
                <a:srgbClr val="00B0F0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160061" y="1043608"/>
            <a:ext cx="6509299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164400" y="3074682"/>
            <a:ext cx="6509299" cy="17853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164400" y="4908809"/>
            <a:ext cx="6509299" cy="17514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163846" y="6790600"/>
            <a:ext cx="6509299" cy="1885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2780928" y="4833898"/>
            <a:ext cx="3816424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sz="2200" dirty="0" smtClean="0"/>
              <a:t>PUGLIA  - SALENTO</a:t>
            </a:r>
          </a:p>
          <a:p>
            <a:r>
              <a:rPr lang="it-IT" sz="1800" dirty="0" smtClean="0">
                <a:solidFill>
                  <a:srgbClr val="00B0F0"/>
                </a:solidFill>
              </a:rPr>
              <a:t>VILLAGGIO CLUB 4 STELLE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 3- 10 settembre  2017 </a:t>
            </a:r>
          </a:p>
          <a:p>
            <a:r>
              <a:rPr lang="it-IT" sz="1500" dirty="0" smtClean="0">
                <a:solidFill>
                  <a:srgbClr val="00B0F0"/>
                </a:solidFill>
              </a:rPr>
              <a:t>PENSIONE COMPLETA CON BEVANDE </a:t>
            </a:r>
          </a:p>
          <a:p>
            <a:r>
              <a:rPr lang="it-IT" sz="2000" dirty="0" smtClean="0"/>
              <a:t>EURO 470,00 A PERSONA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(QUOTA DA  CATALOGO 560,00)</a:t>
            </a:r>
          </a:p>
          <a:p>
            <a:endParaRPr lang="it-IT" sz="2000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2852936" y="6804248"/>
            <a:ext cx="374441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24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it-IT" sz="2200" dirty="0" smtClean="0"/>
              <a:t>CALABRIA – COSTA JONICA</a:t>
            </a:r>
          </a:p>
          <a:p>
            <a:r>
              <a:rPr lang="it-IT" sz="1800" dirty="0" smtClean="0">
                <a:solidFill>
                  <a:srgbClr val="00B0F0"/>
                </a:solidFill>
              </a:rPr>
              <a:t>VILLAGGIO CLUB 4 STELLE</a:t>
            </a:r>
          </a:p>
          <a:p>
            <a:r>
              <a:rPr lang="it-IT" sz="1800" dirty="0" smtClean="0">
                <a:solidFill>
                  <a:srgbClr val="00B0F0"/>
                </a:solidFill>
              </a:rPr>
              <a:t> 3- 10 settembre  2017 </a:t>
            </a:r>
          </a:p>
          <a:p>
            <a:r>
              <a:rPr lang="it-IT" sz="1800" dirty="0" smtClean="0">
                <a:solidFill>
                  <a:srgbClr val="00B0F0"/>
                </a:solidFill>
              </a:rPr>
              <a:t>PENSIONE COMPLETA CON BEVANDE </a:t>
            </a:r>
          </a:p>
          <a:p>
            <a:r>
              <a:rPr lang="it-IT" sz="2000" dirty="0" smtClean="0"/>
              <a:t>EURO 470,00 A PERSONA</a:t>
            </a:r>
          </a:p>
          <a:p>
            <a:r>
              <a:rPr lang="it-IT" sz="2000" dirty="0" smtClean="0">
                <a:solidFill>
                  <a:srgbClr val="00B0F0"/>
                </a:solidFill>
              </a:rPr>
              <a:t>(QUOTA DA  CATALOGO 595,00)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952407" y="8676456"/>
            <a:ext cx="4775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Per info: Segretario Organizzativo Nazionale CAD </a:t>
            </a:r>
          </a:p>
          <a:p>
            <a:pPr algn="ctr"/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DR TUCCI Antonio - 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391 7210751</a:t>
            </a:r>
            <a:r>
              <a:rPr lang="it-IT" sz="1200" dirty="0" smtClean="0">
                <a:solidFill>
                  <a:schemeClr val="accent1">
                    <a:lumMod val="75000"/>
                  </a:schemeClr>
                </a:solidFill>
              </a:rPr>
              <a:t>– presidenza@cadsociale.com</a:t>
            </a:r>
            <a:endParaRPr lang="it-IT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9" name="Immagine 18" descr="cad socia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8640" y="35496"/>
            <a:ext cx="1397171" cy="936104"/>
          </a:xfrm>
          <a:prstGeom prst="rect">
            <a:avLst/>
          </a:prstGeom>
        </p:spPr>
      </p:pic>
      <p:pic>
        <p:nvPicPr>
          <p:cNvPr id="20" name="Immagine 19" descr="TANC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8515" y="1115616"/>
            <a:ext cx="2666429" cy="1824634"/>
          </a:xfrm>
          <a:prstGeom prst="rect">
            <a:avLst/>
          </a:prstGeom>
        </p:spPr>
      </p:pic>
      <p:pic>
        <p:nvPicPr>
          <p:cNvPr id="21" name="Immagine 20" descr="tindari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0648" y="3131840"/>
            <a:ext cx="2664296" cy="1584176"/>
          </a:xfrm>
          <a:prstGeom prst="rect">
            <a:avLst/>
          </a:prstGeom>
        </p:spPr>
      </p:pic>
      <p:pic>
        <p:nvPicPr>
          <p:cNvPr id="23" name="Immagine 22" descr="CHIUSU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6024" y="4998301"/>
            <a:ext cx="2708920" cy="1517915"/>
          </a:xfrm>
          <a:prstGeom prst="rect">
            <a:avLst/>
          </a:prstGeom>
        </p:spPr>
      </p:pic>
      <p:pic>
        <p:nvPicPr>
          <p:cNvPr id="25" name="Immagine 24" descr="NAUSICAA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60648" y="6876256"/>
            <a:ext cx="2664296" cy="1771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126</Words>
  <Application>Microsoft Office PowerPoint</Application>
  <PresentationFormat>Presentazione su schermo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Anna</dc:creator>
  <cp:lastModifiedBy>Internet</cp:lastModifiedBy>
  <cp:revision>9</cp:revision>
  <dcterms:created xsi:type="dcterms:W3CDTF">2017-05-22T14:37:20Z</dcterms:created>
  <dcterms:modified xsi:type="dcterms:W3CDTF">2017-05-23T07:32:51Z</dcterms:modified>
</cp:coreProperties>
</file>