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"/>
  </p:notesMasterIdLst>
  <p:sldIdLst>
    <p:sldId id="256" r:id="rId2"/>
    <p:sldId id="260" r:id="rId3"/>
    <p:sldId id="259" r:id="rId4"/>
    <p:sldId id="258" r:id="rId5"/>
  </p:sldIdLst>
  <p:sldSz cx="6858000" cy="9144000" type="screen4x3"/>
  <p:notesSz cx="10234613" cy="14663738"/>
  <p:custDataLst>
    <p:tags r:id="rId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422"/>
    <a:srgbClr val="A2A525"/>
    <a:srgbClr val="FF33CC"/>
    <a:srgbClr val="D60093"/>
    <a:srgbClr val="5C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1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437FF-DAE5-43B6-8CE0-88883673B312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55938" y="1100138"/>
            <a:ext cx="4124325" cy="5499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938" y="6965950"/>
            <a:ext cx="8186737" cy="6597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3928725"/>
            <a:ext cx="4435475" cy="731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550" y="13928725"/>
            <a:ext cx="4435475" cy="731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A82C-C3CF-4ED1-87D0-342C69A1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3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3528B-2EB9-4A5B-8C1B-E970B20FDC9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92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27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94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82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19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27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6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2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95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79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39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85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E826-CC2D-414A-BFC0-89DA760665D9}" type="datetimeFigureOut">
              <a:rPr lang="it-IT" smtClean="0"/>
              <a:pPr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D3A5-DE2D-4EA2-A92F-B8A5D4D1B9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88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7099"/>
            <a:ext cx="6858000" cy="9136901"/>
          </a:xfrm>
          <a:prstGeom prst="rect">
            <a:avLst/>
          </a:prstGeom>
          <a:solidFill>
            <a:srgbClr val="5C2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1903" y="0"/>
            <a:ext cx="3563282" cy="1563481"/>
          </a:xfrm>
        </p:spPr>
        <p:txBody>
          <a:bodyPr>
            <a:noAutofit/>
          </a:bodyPr>
          <a:lstStyle/>
          <a:p>
            <a:pPr algn="ctr"/>
            <a:r>
              <a:rPr lang="it-IT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EMIRATI ARABI </a:t>
            </a:r>
            <a:br>
              <a:rPr lang="it-IT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5 Novembre 2017</a:t>
            </a:r>
            <a:endParaRPr lang="it-IT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99"/>
            <a:ext cx="1521904" cy="15219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18864" y="4860032"/>
            <a:ext cx="67413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C000"/>
                </a:solidFill>
                <a:latin typeface="+mj-lt"/>
              </a:rPr>
              <a:t>Gli Arabi Uniti sono la destinazione ideale per conoscere le tradizioni e la vita del popolo arabo che da sempre vive a cavallo tra due mondi: l’occidente e l’oriente. </a:t>
            </a:r>
          </a:p>
          <a:p>
            <a:pPr algn="ctr"/>
            <a:endParaRPr lang="it-IT" sz="2000" b="1" dirty="0"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it-IT" b="1" dirty="0" smtClean="0">
                <a:solidFill>
                  <a:srgbClr val="FFC000"/>
                </a:solidFill>
                <a:latin typeface="+mj-lt"/>
              </a:rPr>
              <a:t>Per info: Dr Antonio </a:t>
            </a:r>
            <a:r>
              <a:rPr lang="it-IT" b="1" dirty="0" err="1" smtClean="0">
                <a:solidFill>
                  <a:srgbClr val="FFC000"/>
                </a:solidFill>
                <a:latin typeface="+mj-lt"/>
              </a:rPr>
              <a:t>Tucci</a:t>
            </a:r>
            <a:r>
              <a:rPr lang="it-IT" b="1" dirty="0" smtClean="0">
                <a:solidFill>
                  <a:srgbClr val="FFC000"/>
                </a:solidFill>
                <a:latin typeface="+mj-lt"/>
              </a:rPr>
              <a:t> – Segretario Organizzativo Nazionale CAD 391 7210751 </a:t>
            </a:r>
            <a:r>
              <a:rPr lang="it-IT" b="1" dirty="0" err="1" smtClean="0">
                <a:solidFill>
                  <a:srgbClr val="FFC000"/>
                </a:solidFill>
                <a:latin typeface="+mj-lt"/>
              </a:rPr>
              <a:t>----</a:t>
            </a:r>
            <a:r>
              <a:rPr lang="it-IT" b="1" dirty="0" smtClean="0">
                <a:solidFill>
                  <a:srgbClr val="FFC000"/>
                </a:solidFill>
                <a:latin typeface="+mj-lt"/>
              </a:rPr>
              <a:t>  presidenza@cadsaciale.com</a:t>
            </a: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664"/>
            <a:ext cx="6858000" cy="328246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6724380"/>
            <a:ext cx="3163180" cy="23449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0" y="6724380"/>
            <a:ext cx="3494760" cy="2329840"/>
          </a:xfrm>
          <a:prstGeom prst="rect">
            <a:avLst/>
          </a:prstGeom>
        </p:spPr>
      </p:pic>
      <p:pic>
        <p:nvPicPr>
          <p:cNvPr id="9" name="Immagine 8" descr="cad socia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6036" y="0"/>
            <a:ext cx="1989348" cy="15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12578" y="0"/>
            <a:ext cx="6870578" cy="91440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0808" y="1"/>
            <a:ext cx="3240360" cy="1691680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MINI TOUR</a:t>
            </a:r>
            <a:br>
              <a:rPr lang="it-IT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it-IT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BULGARIA</a:t>
            </a:r>
            <a:br>
              <a:rPr lang="it-IT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it-IT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festival delle rose </a:t>
            </a:r>
            <a:br>
              <a:rPr lang="it-IT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it-IT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2 - 5 GIUGNO 2017</a:t>
            </a:r>
            <a:endParaRPr lang="it-IT" sz="28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857"/>
            <a:ext cx="1700810" cy="170081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203291" y="4472697"/>
            <a:ext cx="3488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Una meta </a:t>
            </a:r>
            <a:r>
              <a:rPr lang="it-IT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sorprendente…  </a:t>
            </a:r>
          </a:p>
          <a:p>
            <a:pPr algn="ctr"/>
            <a:r>
              <a:rPr lang="it-IT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un </a:t>
            </a:r>
            <a:r>
              <a:rPr lang="it-IT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viaggio nel tempo </a:t>
            </a:r>
          </a:p>
          <a:p>
            <a:pPr algn="ctr"/>
            <a:r>
              <a:rPr lang="it-IT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attraverso una storia </a:t>
            </a:r>
            <a:endParaRPr lang="it-IT" sz="20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ricca </a:t>
            </a:r>
            <a:r>
              <a:rPr lang="it-IT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di tradizioni </a:t>
            </a:r>
            <a:endParaRPr lang="it-IT" sz="20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autentiche</a:t>
            </a:r>
            <a:r>
              <a:rPr lang="it-IT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 </a:t>
            </a:r>
            <a:endParaRPr lang="it-IT" sz="2400" dirty="0" smtClean="0">
              <a:solidFill>
                <a:schemeClr val="accent1"/>
              </a:solidFill>
              <a:latin typeface="AR ESSENCE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9" y="6408585"/>
            <a:ext cx="3247101" cy="216024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08" y="6408585"/>
            <a:ext cx="3225960" cy="216024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04" y="4188887"/>
            <a:ext cx="3615691" cy="211130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72567" y="8523729"/>
            <a:ext cx="596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Per info: Dr Antonio </a:t>
            </a:r>
            <a:r>
              <a:rPr lang="it-IT" sz="1600" b="1" dirty="0" err="1" smtClean="0">
                <a:solidFill>
                  <a:schemeClr val="bg1"/>
                </a:solidFill>
              </a:rPr>
              <a:t>Tucci</a:t>
            </a:r>
            <a:r>
              <a:rPr lang="it-IT" sz="1600" b="1" dirty="0" smtClean="0">
                <a:solidFill>
                  <a:schemeClr val="bg1"/>
                </a:solidFill>
              </a:rPr>
              <a:t> – Segretario Organizzativo Nazionale CAD 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391 7210751 </a:t>
            </a:r>
            <a:r>
              <a:rPr lang="it-IT" sz="1600" b="1" dirty="0" err="1" smtClean="0">
                <a:solidFill>
                  <a:schemeClr val="bg1"/>
                </a:solidFill>
              </a:rPr>
              <a:t>----</a:t>
            </a:r>
            <a:r>
              <a:rPr lang="it-IT" sz="1600" b="1" dirty="0" smtClean="0">
                <a:solidFill>
                  <a:schemeClr val="bg1"/>
                </a:solidFill>
              </a:rPr>
              <a:t>  presidenza@cadsaciale.com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1710667"/>
            <a:ext cx="6858000" cy="247822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3648" y="3923928"/>
            <a:ext cx="6858000" cy="26495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cad socia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96036" y="0"/>
            <a:ext cx="1989348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7384" y="0"/>
            <a:ext cx="6858000" cy="9144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2776" y="0"/>
            <a:ext cx="4176464" cy="1835696"/>
          </a:xfrm>
        </p:spPr>
        <p:txBody>
          <a:bodyPr>
            <a:noAutofit/>
          </a:bodyPr>
          <a:lstStyle/>
          <a:p>
            <a:pPr algn="ctr"/>
            <a:r>
              <a:rPr lang="it-IT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LANZAROTE:</a:t>
            </a:r>
            <a:br>
              <a:rPr lang="it-IT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L’ISOLA DIFFERENTE</a:t>
            </a:r>
            <a:br>
              <a:rPr lang="it-IT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– 29 AGOSTO 2017</a:t>
            </a:r>
            <a:endParaRPr lang="it-IT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412778" cy="14127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031"/>
            <a:ext cx="2780928" cy="196974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35" y="6471592"/>
            <a:ext cx="4014664" cy="198884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-171400" y="4211960"/>
            <a:ext cx="3159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FF00"/>
                </a:solidFill>
                <a:latin typeface="+mj-lt"/>
              </a:rPr>
              <a:t>Un’isola di terre vulcaniche, </a:t>
            </a:r>
          </a:p>
          <a:p>
            <a:pPr algn="ctr"/>
            <a:r>
              <a:rPr lang="it-IT" sz="1400" b="1" dirty="0" smtClean="0">
                <a:solidFill>
                  <a:srgbClr val="FFFF00"/>
                </a:solidFill>
                <a:latin typeface="+mj-lt"/>
              </a:rPr>
              <a:t>di silenzio e pace in cui la natura è </a:t>
            </a:r>
          </a:p>
          <a:p>
            <a:pPr algn="ctr"/>
            <a:r>
              <a:rPr lang="it-IT" sz="1400" b="1" dirty="0" smtClean="0">
                <a:solidFill>
                  <a:srgbClr val="FFFF00"/>
                </a:solidFill>
                <a:latin typeface="+mj-lt"/>
              </a:rPr>
              <a:t>stata da sempre libera </a:t>
            </a:r>
          </a:p>
          <a:p>
            <a:pPr algn="ctr"/>
            <a:r>
              <a:rPr lang="it-IT" sz="1400" b="1" dirty="0" smtClean="0">
                <a:solidFill>
                  <a:srgbClr val="FFFF00"/>
                </a:solidFill>
                <a:latin typeface="+mj-lt"/>
              </a:rPr>
              <a:t>di esprimersi.</a:t>
            </a:r>
          </a:p>
          <a:p>
            <a:pPr algn="ctr"/>
            <a:endParaRPr lang="it-IT" sz="1400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it-IT" sz="1400" b="1" dirty="0">
                <a:solidFill>
                  <a:srgbClr val="FFFF00"/>
                </a:solidFill>
                <a:latin typeface="+mj-lt"/>
              </a:rPr>
              <a:t>Il posto ideale per chi desidera </a:t>
            </a:r>
            <a:endParaRPr lang="it-IT" sz="14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it-IT" sz="1400" b="1" dirty="0" smtClean="0">
                <a:solidFill>
                  <a:srgbClr val="FFFF00"/>
                </a:solidFill>
                <a:latin typeface="+mj-lt"/>
              </a:rPr>
              <a:t>godere di meravigliosi paesaggi in </a:t>
            </a:r>
          </a:p>
          <a:p>
            <a:pPr algn="ctr"/>
            <a:r>
              <a:rPr lang="it-IT" sz="1400" b="1" dirty="0" smtClean="0">
                <a:solidFill>
                  <a:srgbClr val="FFFF00"/>
                </a:solidFill>
                <a:latin typeface="+mj-lt"/>
              </a:rPr>
              <a:t>modo </a:t>
            </a:r>
            <a:r>
              <a:rPr lang="it-IT" sz="1400" b="1" dirty="0">
                <a:solidFill>
                  <a:srgbClr val="FFFF00"/>
                </a:solidFill>
                <a:latin typeface="+mj-lt"/>
              </a:rPr>
              <a:t>esclusivo e totale, </a:t>
            </a:r>
            <a:endParaRPr lang="it-IT" sz="14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it-IT" sz="1400" b="1" dirty="0" smtClean="0">
                <a:solidFill>
                  <a:srgbClr val="FFFF00"/>
                </a:solidFill>
                <a:latin typeface="+mj-lt"/>
              </a:rPr>
              <a:t>lontano </a:t>
            </a:r>
            <a:r>
              <a:rPr lang="it-IT" sz="1400" b="1" dirty="0">
                <a:solidFill>
                  <a:srgbClr val="FFFF00"/>
                </a:solidFill>
                <a:latin typeface="+mj-lt"/>
              </a:rPr>
              <a:t>dal turismo di massa.  </a:t>
            </a:r>
            <a:endParaRPr lang="it-IT" sz="1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691681"/>
            <a:ext cx="6858003" cy="2376264"/>
          </a:xfrm>
          <a:prstGeom prst="rect">
            <a:avLst/>
          </a:prstGeom>
        </p:spPr>
      </p:pic>
      <p:pic>
        <p:nvPicPr>
          <p:cNvPr id="9" name="Immagine 8" descr="https://images.trvl-media.com/media/content/shared/images/travelguides/destination/282/Lanzarote-841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335" y="4139952"/>
            <a:ext cx="40146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45650" y="8451721"/>
            <a:ext cx="596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C000"/>
                </a:solidFill>
              </a:rPr>
              <a:t>Per info: Dr Antonio </a:t>
            </a:r>
            <a:r>
              <a:rPr lang="it-IT" sz="1600" b="1" dirty="0" err="1" smtClean="0">
                <a:solidFill>
                  <a:srgbClr val="FFC000"/>
                </a:solidFill>
              </a:rPr>
              <a:t>Tucci</a:t>
            </a:r>
            <a:r>
              <a:rPr lang="it-IT" sz="1600" b="1" dirty="0" smtClean="0">
                <a:solidFill>
                  <a:srgbClr val="FFC000"/>
                </a:solidFill>
              </a:rPr>
              <a:t> – Segretario Organizzativo Nazionale CAD </a:t>
            </a:r>
          </a:p>
          <a:p>
            <a:pPr algn="ctr"/>
            <a:r>
              <a:rPr lang="it-IT" sz="1600" b="1" dirty="0" smtClean="0">
                <a:solidFill>
                  <a:srgbClr val="FFC000"/>
                </a:solidFill>
              </a:rPr>
              <a:t>391 7210751 </a:t>
            </a:r>
            <a:r>
              <a:rPr lang="it-IT" sz="1600" b="1" dirty="0" err="1" smtClean="0">
                <a:solidFill>
                  <a:srgbClr val="FFC000"/>
                </a:solidFill>
              </a:rPr>
              <a:t>----</a:t>
            </a:r>
            <a:r>
              <a:rPr lang="it-IT" sz="1600" b="1" dirty="0" smtClean="0">
                <a:solidFill>
                  <a:srgbClr val="FFC000"/>
                </a:solidFill>
              </a:rPr>
              <a:t>  presidenza@cadsaciale.com</a:t>
            </a:r>
            <a:endParaRPr lang="it-IT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magine 12" descr="cad soci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73216" y="0"/>
            <a:ext cx="1512168" cy="117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1903" y="-36511"/>
            <a:ext cx="3779306" cy="1584176"/>
          </a:xfrm>
        </p:spPr>
        <p:txBody>
          <a:bodyPr>
            <a:noAutofit/>
          </a:bodyPr>
          <a:lstStyle/>
          <a:p>
            <a:pPr algn="ctr"/>
            <a:r>
              <a:rPr lang="it-IT" sz="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POLONIA</a:t>
            </a:r>
            <a:r>
              <a:rPr lang="it-IT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– 9 Luglio </a:t>
            </a:r>
            <a:br>
              <a:rPr lang="it-IT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</a:t>
            </a:r>
            <a:endParaRPr lang="it-IT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507"/>
            <a:ext cx="1628801" cy="16288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" y="5364088"/>
            <a:ext cx="68580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FF00"/>
              </a:solidFill>
              <a:latin typeface="AR ESSENCE" pitchFamily="2" charset="0"/>
            </a:endParaRPr>
          </a:p>
          <a:p>
            <a:pPr algn="ctr"/>
            <a:r>
              <a:rPr lang="it-IT" b="1" dirty="0" smtClean="0">
                <a:solidFill>
                  <a:srgbClr val="002060"/>
                </a:solidFill>
              </a:rPr>
              <a:t>Un paese meraviglioso con una forte identità nazionale...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</a:rPr>
              <a:t> mille inaspettate sfaccettature ed una splendida colonna sonora</a:t>
            </a:r>
          </a:p>
          <a:p>
            <a:pPr algn="ctr"/>
            <a:endParaRPr lang="it-IT" b="1" dirty="0">
              <a:solidFill>
                <a:srgbClr val="FFFF00"/>
              </a:solidFill>
              <a:latin typeface="AR ESSENCE" pitchFamily="2" charset="0"/>
            </a:endParaRPr>
          </a:p>
          <a:p>
            <a:pPr algn="ctr"/>
            <a:endParaRPr lang="it-IT" b="1" dirty="0" smtClean="0">
              <a:solidFill>
                <a:srgbClr val="FFFF00"/>
              </a:solidFill>
              <a:latin typeface="AR ESSENCE" pitchFamily="2" charset="0"/>
            </a:endParaRPr>
          </a:p>
          <a:p>
            <a:pPr algn="ctr"/>
            <a:endParaRPr lang="it-IT" b="1" dirty="0">
              <a:solidFill>
                <a:srgbClr val="FFFF00"/>
              </a:solidFill>
              <a:latin typeface="AR ESSENCE" pitchFamily="2" charset="0"/>
            </a:endParaRPr>
          </a:p>
          <a:p>
            <a:pPr algn="ctr"/>
            <a:endParaRPr lang="it-IT" b="1" dirty="0" smtClean="0">
              <a:solidFill>
                <a:srgbClr val="FFFF00"/>
              </a:solidFill>
              <a:latin typeface="AR ESSENCE" pitchFamily="2" charset="0"/>
            </a:endParaRPr>
          </a:p>
          <a:p>
            <a:pPr algn="ctr"/>
            <a:endParaRPr lang="it-IT" b="1" dirty="0">
              <a:solidFill>
                <a:srgbClr val="FFFF00"/>
              </a:solidFill>
              <a:latin typeface="AR ESSENCE" pitchFamily="2" charset="0"/>
            </a:endParaRPr>
          </a:p>
          <a:p>
            <a:pPr algn="ctr"/>
            <a:endParaRPr lang="it-IT" b="1" dirty="0" smtClean="0">
              <a:solidFill>
                <a:srgbClr val="FFFF00"/>
              </a:solidFill>
              <a:latin typeface="AR ESSENCE" pitchFamily="2" charset="0"/>
            </a:endParaRPr>
          </a:p>
          <a:p>
            <a:pPr algn="ctr"/>
            <a:endParaRPr lang="it-IT" b="1" dirty="0" smtClean="0">
              <a:solidFill>
                <a:srgbClr val="FFFF00"/>
              </a:solidFill>
              <a:latin typeface="AR ESSENCE" pitchFamily="2" charset="0"/>
            </a:endParaRPr>
          </a:p>
          <a:p>
            <a:pPr algn="ctr"/>
            <a:endParaRPr lang="it-IT" b="1" dirty="0" smtClean="0">
              <a:solidFill>
                <a:srgbClr val="002060"/>
              </a:solidFill>
              <a:latin typeface="AR ESSENCE" pitchFamily="2" charset="0"/>
            </a:endParaRPr>
          </a:p>
          <a:p>
            <a:pPr algn="ctr"/>
            <a:r>
              <a:rPr lang="it-IT" b="1" dirty="0" smtClean="0">
                <a:solidFill>
                  <a:srgbClr val="081422"/>
                </a:solidFill>
              </a:rPr>
              <a:t>Per info: Dr Antonio </a:t>
            </a:r>
            <a:r>
              <a:rPr lang="it-IT" b="1" dirty="0" err="1" smtClean="0">
                <a:solidFill>
                  <a:srgbClr val="081422"/>
                </a:solidFill>
              </a:rPr>
              <a:t>Tucci</a:t>
            </a:r>
            <a:r>
              <a:rPr lang="it-IT" b="1" dirty="0" smtClean="0">
                <a:solidFill>
                  <a:srgbClr val="081422"/>
                </a:solidFill>
              </a:rPr>
              <a:t> – Segretario Organizzativo Nazionale CAD 391 7210751 </a:t>
            </a:r>
            <a:r>
              <a:rPr lang="it-IT" b="1" dirty="0" err="1" smtClean="0">
                <a:solidFill>
                  <a:srgbClr val="081422"/>
                </a:solidFill>
              </a:rPr>
              <a:t>----</a:t>
            </a:r>
            <a:r>
              <a:rPr lang="it-IT" b="1" dirty="0" smtClean="0">
                <a:solidFill>
                  <a:srgbClr val="081422"/>
                </a:solidFill>
              </a:rPr>
              <a:t>  presidenza@cadsaciale.com</a:t>
            </a:r>
            <a:endParaRPr lang="it-IT" dirty="0" smtClean="0">
              <a:solidFill>
                <a:srgbClr val="08142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1008" y="6444208"/>
            <a:ext cx="3024336" cy="18599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6444208"/>
            <a:ext cx="3096344" cy="185996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" y="1619672"/>
            <a:ext cx="6858001" cy="3960440"/>
          </a:xfrm>
          <a:prstGeom prst="rect">
            <a:avLst/>
          </a:prstGeom>
        </p:spPr>
      </p:pic>
      <p:pic>
        <p:nvPicPr>
          <p:cNvPr id="9" name="Immagine 8" descr="cad socia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3478" y="0"/>
            <a:ext cx="2081906" cy="16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MIRATI ARABI &amp;#x0D;&amp;#x0A;1 – 5 Novembre 2017&amp;quot;&quot;/&gt;&lt;property id=&quot;20307&quot; value=&quot;256&quot;/&gt;&lt;/object&gt;&lt;object type=&quot;3&quot; unique_id=&quot;10065&quot;&gt;&lt;property id=&quot;20148&quot; value=&quot;5&quot;/&gt;&lt;property id=&quot;20300&quot; value=&quot;Slide 2 - &amp;quot;MINI TOUR BULGARIA&amp;#x0D;&amp;#x0A;e festival delle rose &amp;#x0D;&amp;#x0A;2 - 5 GIUGNO 2017&amp;quot;&quot;/&gt;&lt;property id=&quot;20307&quot; value=&quot;260&quot;/&gt;&lt;/object&gt;&lt;object type=&quot;3&quot; unique_id=&quot;10066&quot;&gt;&lt;property id=&quot;20148&quot; value=&quot;5&quot;/&gt;&lt;property id=&quot;20300&quot; value=&quot;Slide 3 - &amp;quot;LANZAROTE:&amp;#x0D;&amp;#x0A;L’ISOLA DIFFERENTE&amp;#x0D;&amp;#x0A;22 – 29 AGOSTO 2017&amp;quot;&quot;/&gt;&lt;property id=&quot;20307&quot; value=&quot;259&quot;/&gt;&lt;/object&gt;&lt;object type=&quot;3&quot; unique_id=&quot;10067&quot;&gt;&lt;property id=&quot;20148&quot; value=&quot;5&quot;/&gt;&lt;property id=&quot;20300&quot; value=&quot;Slide 4 - &amp;quot;POLONIA&amp;#x0D;&amp;#x0A;1 – 9 Luglio 2017&amp;quot;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174</Words>
  <Application>Microsoft Office PowerPoint</Application>
  <PresentationFormat>Presentazione su schermo (4:3)</PresentationFormat>
  <Paragraphs>42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EMIRATI ARABI  1 – 5 Novembre 2017</vt:lpstr>
      <vt:lpstr>MINI TOUR  BULGARIA e festival delle rose  2 - 5 GIUGNO 2017</vt:lpstr>
      <vt:lpstr>LANZAROTE: L’ISOLA DIFFERENTE 22 – 29 AGOSTO 2017</vt:lpstr>
      <vt:lpstr>    POLONIA 1 – 9 Luglio  2017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EMIRATI ARABI  1 – 5 Novembre 2017</dc:title>
  <dc:creator>SAMSUNG</dc:creator>
  <cp:lastModifiedBy>Internet</cp:lastModifiedBy>
  <cp:revision>21</cp:revision>
  <dcterms:created xsi:type="dcterms:W3CDTF">2017-04-07T15:54:58Z</dcterms:created>
  <dcterms:modified xsi:type="dcterms:W3CDTF">2017-05-23T07:33:32Z</dcterms:modified>
</cp:coreProperties>
</file>