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014" y="15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924E-0DE3-435C-96A6-DFAD0E8424E0}" type="datetimeFigureOut">
              <a:rPr lang="it-IT" smtClean="0"/>
              <a:pPr/>
              <a:t>23/05/2017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737B-F958-49B4-97DD-1E1B25364D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924E-0DE3-435C-96A6-DFAD0E8424E0}" type="datetimeFigureOut">
              <a:rPr lang="it-IT" smtClean="0"/>
              <a:pPr/>
              <a:t>23/05/2017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737B-F958-49B4-97DD-1E1B25364D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924E-0DE3-435C-96A6-DFAD0E8424E0}" type="datetimeFigureOut">
              <a:rPr lang="it-IT" smtClean="0"/>
              <a:pPr/>
              <a:t>23/05/2017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737B-F958-49B4-97DD-1E1B25364D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924E-0DE3-435C-96A6-DFAD0E8424E0}" type="datetimeFigureOut">
              <a:rPr lang="it-IT" smtClean="0"/>
              <a:pPr/>
              <a:t>23/05/2017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737B-F958-49B4-97DD-1E1B25364D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924E-0DE3-435C-96A6-DFAD0E8424E0}" type="datetimeFigureOut">
              <a:rPr lang="it-IT" smtClean="0"/>
              <a:pPr/>
              <a:t>23/05/2017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737B-F958-49B4-97DD-1E1B25364D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924E-0DE3-435C-96A6-DFAD0E8424E0}" type="datetimeFigureOut">
              <a:rPr lang="it-IT" smtClean="0"/>
              <a:pPr/>
              <a:t>23/05/2017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737B-F958-49B4-97DD-1E1B25364D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924E-0DE3-435C-96A6-DFAD0E8424E0}" type="datetimeFigureOut">
              <a:rPr lang="it-IT" smtClean="0"/>
              <a:pPr/>
              <a:t>23/05/2017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737B-F958-49B4-97DD-1E1B25364D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924E-0DE3-435C-96A6-DFAD0E8424E0}" type="datetimeFigureOut">
              <a:rPr lang="it-IT" smtClean="0"/>
              <a:pPr/>
              <a:t>23/05/2017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737B-F958-49B4-97DD-1E1B25364D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924E-0DE3-435C-96A6-DFAD0E8424E0}" type="datetimeFigureOut">
              <a:rPr lang="it-IT" smtClean="0"/>
              <a:pPr/>
              <a:t>23/05/2017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737B-F958-49B4-97DD-1E1B25364D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924E-0DE3-435C-96A6-DFAD0E8424E0}" type="datetimeFigureOut">
              <a:rPr lang="it-IT" smtClean="0"/>
              <a:pPr/>
              <a:t>23/05/2017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737B-F958-49B4-97DD-1E1B25364D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D924E-0DE3-435C-96A6-DFAD0E8424E0}" type="datetimeFigureOut">
              <a:rPr lang="it-IT" smtClean="0"/>
              <a:pPr/>
              <a:t>23/05/2017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737B-F958-49B4-97DD-1E1B25364D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D924E-0DE3-435C-96A6-DFAD0E8424E0}" type="datetimeFigureOut">
              <a:rPr lang="it-IT" smtClean="0"/>
              <a:pPr/>
              <a:t>23/05/2017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C737B-F958-49B4-97DD-1E1B25364D4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hyperlink" Target="tel:391%20721075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1004239" y="35496"/>
            <a:ext cx="5161065" cy="89020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IN COLLABORAZIONE CON</a:t>
            </a:r>
            <a:br>
              <a:rPr kumimoji="0" lang="it-IT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 VIAGGI </a:t>
            </a:r>
            <a:r>
              <a:rPr kumimoji="0" lang="it-IT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</a:t>
            </a:r>
            <a:r>
              <a:rPr kumimoji="0" lang="it-IT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ALUVE’ </a:t>
            </a:r>
            <a:br>
              <a:rPr kumimoji="0" lang="it-IT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proponiamo tour di gruppo </a:t>
            </a:r>
            <a:endParaRPr kumimoji="0" lang="it-IT" sz="2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240" y="35496"/>
            <a:ext cx="988322" cy="988322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76" y="6588224"/>
            <a:ext cx="3157188" cy="1957864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0" y="1043608"/>
            <a:ext cx="3164012" cy="194421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579700" y="1043608"/>
            <a:ext cx="292118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</a:rPr>
              <a:t>SOGGIORNO STUDIO </a:t>
            </a:r>
          </a:p>
          <a:p>
            <a:pPr algn="ctr"/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</a:rPr>
              <a:t>DUBLINO </a:t>
            </a:r>
          </a:p>
          <a:p>
            <a:pPr algn="ctr"/>
            <a:r>
              <a:rPr lang="it-IT" sz="2000" b="1" dirty="0" smtClean="0">
                <a:solidFill>
                  <a:srgbClr val="00B0F0"/>
                </a:solidFill>
              </a:rPr>
              <a:t>12 – 17 anni </a:t>
            </a:r>
          </a:p>
          <a:p>
            <a:pPr algn="ctr"/>
            <a:r>
              <a:rPr lang="it-IT" sz="2000" b="1" dirty="0" smtClean="0">
                <a:solidFill>
                  <a:srgbClr val="00B0F0"/>
                </a:solidFill>
              </a:rPr>
              <a:t>con accompagnatore</a:t>
            </a:r>
          </a:p>
          <a:p>
            <a:pPr algn="ctr"/>
            <a:r>
              <a:rPr lang="it-IT" sz="2000" b="1" dirty="0" smtClean="0">
                <a:solidFill>
                  <a:schemeClr val="tx2">
                    <a:lumMod val="75000"/>
                  </a:schemeClr>
                </a:solidFill>
              </a:rPr>
              <a:t>18 GIUGNO – 02 LUGLIO</a:t>
            </a:r>
          </a:p>
          <a:p>
            <a:pPr algn="ctr"/>
            <a:endParaRPr lang="it-IT" sz="2000" b="1" dirty="0">
              <a:solidFill>
                <a:srgbClr val="00B0F0"/>
              </a:solidFill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0060" y="3091385"/>
            <a:ext cx="3154703" cy="1696639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437848" y="3131840"/>
            <a:ext cx="306365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algn="ctr"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it-IT" dirty="0" smtClean="0"/>
              <a:t>POLONIA </a:t>
            </a:r>
          </a:p>
          <a:p>
            <a:r>
              <a:rPr lang="it-IT" dirty="0" smtClean="0"/>
              <a:t>Emozioni senza Tempo</a:t>
            </a:r>
          </a:p>
          <a:p>
            <a:r>
              <a:rPr lang="it-IT" sz="2000" dirty="0" smtClean="0">
                <a:solidFill>
                  <a:srgbClr val="00B0F0"/>
                </a:solidFill>
              </a:rPr>
              <a:t>Storia, Arte, Cultura</a:t>
            </a:r>
            <a:endParaRPr lang="it-IT" sz="2000" dirty="0">
              <a:solidFill>
                <a:srgbClr val="00B0F0"/>
              </a:solidFill>
            </a:endParaRPr>
          </a:p>
          <a:p>
            <a:r>
              <a:rPr lang="it-IT" sz="2000" dirty="0"/>
              <a:t>1 – 9 LUGLIO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160061" y="1043608"/>
            <a:ext cx="6509299" cy="1944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164400" y="3074683"/>
            <a:ext cx="6509299" cy="17117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164400" y="4881514"/>
            <a:ext cx="6509299" cy="16074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163846" y="6588224"/>
            <a:ext cx="6509299" cy="19578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5" name="Immagine 14" descr="https://images.trvl-media.com/media/content/shared/images/travelguides/destination/282/Lanzarote-84109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0061" y="4881515"/>
            <a:ext cx="3154703" cy="1607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asellaDiTesto 15"/>
          <p:cNvSpPr txBox="1"/>
          <p:nvPr/>
        </p:nvSpPr>
        <p:spPr>
          <a:xfrm>
            <a:off x="3356992" y="4833898"/>
            <a:ext cx="32403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it-IT" dirty="0" smtClean="0"/>
              <a:t>LANZAROTE </a:t>
            </a:r>
          </a:p>
          <a:p>
            <a:r>
              <a:rPr lang="it-IT" dirty="0" smtClean="0"/>
              <a:t>L’isola differente</a:t>
            </a:r>
          </a:p>
          <a:p>
            <a:r>
              <a:rPr lang="it-IT" sz="2000" dirty="0" smtClean="0">
                <a:solidFill>
                  <a:srgbClr val="00B0F0"/>
                </a:solidFill>
              </a:rPr>
              <a:t>Combinato soggiorno mare +</a:t>
            </a:r>
            <a:br>
              <a:rPr lang="it-IT" sz="2000" dirty="0" smtClean="0">
                <a:solidFill>
                  <a:srgbClr val="00B0F0"/>
                </a:solidFill>
              </a:rPr>
            </a:br>
            <a:r>
              <a:rPr lang="it-IT" sz="2000" dirty="0" smtClean="0">
                <a:solidFill>
                  <a:srgbClr val="00B0F0"/>
                </a:solidFill>
              </a:rPr>
              <a:t>escursioni </a:t>
            </a:r>
            <a:endParaRPr lang="it-IT" sz="2000" dirty="0">
              <a:solidFill>
                <a:srgbClr val="00B0F0"/>
              </a:solidFill>
            </a:endParaRPr>
          </a:p>
          <a:p>
            <a:r>
              <a:rPr lang="it-IT" sz="2000" dirty="0" smtClean="0"/>
              <a:t>22 – 29 AGOSTO</a:t>
            </a:r>
            <a:endParaRPr lang="it-IT" sz="20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3429000" y="6660232"/>
            <a:ext cx="31683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it-IT" dirty="0" smtClean="0"/>
              <a:t>DUBAI e ABU DHABI</a:t>
            </a:r>
          </a:p>
          <a:p>
            <a:r>
              <a:rPr lang="it-IT" dirty="0" smtClean="0"/>
              <a:t>La terra dei contrasti</a:t>
            </a: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smtClean="0">
                <a:solidFill>
                  <a:srgbClr val="00B0F0"/>
                </a:solidFill>
              </a:rPr>
              <a:t>dove l’impossibile </a:t>
            </a:r>
          </a:p>
          <a:p>
            <a:r>
              <a:rPr lang="it-IT" sz="2000" dirty="0" smtClean="0">
                <a:solidFill>
                  <a:srgbClr val="00B0F0"/>
                </a:solidFill>
              </a:rPr>
              <a:t>diventa possibile</a:t>
            </a:r>
            <a:endParaRPr lang="it-IT" sz="2000" dirty="0">
              <a:solidFill>
                <a:srgbClr val="00B0F0"/>
              </a:solidFill>
            </a:endParaRPr>
          </a:p>
          <a:p>
            <a:r>
              <a:rPr lang="it-IT" sz="2000" dirty="0" smtClean="0"/>
              <a:t>1 – 5 NOVEMBRE</a:t>
            </a:r>
            <a:endParaRPr lang="it-IT" sz="2000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952407" y="8604448"/>
            <a:ext cx="4775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</a:rPr>
              <a:t>Per info: Segretario Organizzativo Nazionale CAD </a:t>
            </a:r>
          </a:p>
          <a:p>
            <a:pPr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</a:rPr>
              <a:t>DR TUCCI Antonio - </a:t>
            </a:r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hlinkClick r:id="rId7"/>
              </a:rPr>
              <a:t>391 7210751</a:t>
            </a:r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</a:rPr>
              <a:t>– presidenza@cadsociale.com</a:t>
            </a:r>
            <a:endParaRPr lang="it-IT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9" name="Immagine 18" descr="cad sociale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88640" y="35496"/>
            <a:ext cx="1397171" cy="93610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60</Words>
  <Application>Microsoft Office PowerPoint</Application>
  <PresentationFormat>Presentazione su schermo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Anna</dc:creator>
  <cp:lastModifiedBy>Internet</cp:lastModifiedBy>
  <cp:revision>7</cp:revision>
  <dcterms:created xsi:type="dcterms:W3CDTF">2017-05-08T08:55:08Z</dcterms:created>
  <dcterms:modified xsi:type="dcterms:W3CDTF">2017-05-23T07:33:16Z</dcterms:modified>
</cp:coreProperties>
</file>